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00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78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67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39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75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63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80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89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78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73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28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4FBE-158F-4CC6-B167-9ED7C802156C}" type="datetimeFigureOut">
              <a:rPr kumimoji="1" lang="ja-JP" altLang="en-US" smtClean="0"/>
              <a:t>2018/7/19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1E796-F994-484A-BFB4-CAD1F6668E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998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kumimoji="1"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738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2018-07-19T08:39:36Z</dcterms:created>
  <dcterms:modified xsi:type="dcterms:W3CDTF">2018-07-19T08:39:41Z</dcterms:modified>
</cp:coreProperties>
</file>